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9D492-D82C-4EBE-B8D4-388C422A3D19}" v="105" dt="2021-06-22T15:03:52.016"/>
    <p1510:client id="{64863021-AD27-48EC-9105-B35ED6388354}" v="619" dt="2021-06-21T20:00:59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, Zichun" userId="S::xiao253@purdue.edu::c2ce83c2-2d8e-44da-891c-f01f688203cb" providerId="AD" clId="Web-{4A19D492-D82C-4EBE-B8D4-388C422A3D19}"/>
    <pc:docChg chg="addSld modSld">
      <pc:chgData name="Xiao, Zichun" userId="S::xiao253@purdue.edu::c2ce83c2-2d8e-44da-891c-f01f688203cb" providerId="AD" clId="Web-{4A19D492-D82C-4EBE-B8D4-388C422A3D19}" dt="2021-06-22T15:03:52.016" v="46" actId="20577"/>
      <pc:docMkLst>
        <pc:docMk/>
      </pc:docMkLst>
      <pc:sldChg chg="modSp new">
        <pc:chgData name="Xiao, Zichun" userId="S::xiao253@purdue.edu::c2ce83c2-2d8e-44da-891c-f01f688203cb" providerId="AD" clId="Web-{4A19D492-D82C-4EBE-B8D4-388C422A3D19}" dt="2021-06-22T15:03:52.016" v="46" actId="20577"/>
        <pc:sldMkLst>
          <pc:docMk/>
          <pc:sldMk cId="1477854203" sldId="263"/>
        </pc:sldMkLst>
        <pc:spChg chg="mod">
          <ac:chgData name="Xiao, Zichun" userId="S::xiao253@purdue.edu::c2ce83c2-2d8e-44da-891c-f01f688203cb" providerId="AD" clId="Web-{4A19D492-D82C-4EBE-B8D4-388C422A3D19}" dt="2021-06-22T15:02:57.781" v="10" actId="20577"/>
          <ac:spMkLst>
            <pc:docMk/>
            <pc:sldMk cId="1477854203" sldId="263"/>
            <ac:spMk id="2" creationId="{315D7819-191F-48F0-8D6F-CD488250B61B}"/>
          </ac:spMkLst>
        </pc:spChg>
        <pc:spChg chg="mod">
          <ac:chgData name="Xiao, Zichun" userId="S::xiao253@purdue.edu::c2ce83c2-2d8e-44da-891c-f01f688203cb" providerId="AD" clId="Web-{4A19D492-D82C-4EBE-B8D4-388C422A3D19}" dt="2021-06-22T15:03:52.016" v="46" actId="20577"/>
          <ac:spMkLst>
            <pc:docMk/>
            <pc:sldMk cId="1477854203" sldId="263"/>
            <ac:spMk id="3" creationId="{0531BFE2-A8C3-4242-8F54-3246C30E720D}"/>
          </ac:spMkLst>
        </pc:spChg>
      </pc:sldChg>
    </pc:docChg>
  </pc:docChgLst>
  <pc:docChgLst>
    <pc:chgData name="Xiao, Zichun" userId="S::xiao253@purdue.edu::c2ce83c2-2d8e-44da-891c-f01f688203cb" providerId="AD" clId="Web-{64863021-AD27-48EC-9105-B35ED6388354}"/>
    <pc:docChg chg="addSld delSld modSld addMainMaster delMainMaster">
      <pc:chgData name="Xiao, Zichun" userId="S::xiao253@purdue.edu::c2ce83c2-2d8e-44da-891c-f01f688203cb" providerId="AD" clId="Web-{64863021-AD27-48EC-9105-B35ED6388354}" dt="2021-06-21T20:00:59.966" v="416" actId="1076"/>
      <pc:docMkLst>
        <pc:docMk/>
      </pc:docMkLst>
      <pc:sldChg chg="addSp delSp modSp del mod setBg modClrScheme setClrOvrMap delDesignElem chgLayout">
        <pc:chgData name="Xiao, Zichun" userId="S::xiao253@purdue.edu::c2ce83c2-2d8e-44da-891c-f01f688203cb" providerId="AD" clId="Web-{64863021-AD27-48EC-9105-B35ED6388354}" dt="2021-06-21T19:31:50.614" v="94"/>
        <pc:sldMkLst>
          <pc:docMk/>
          <pc:sldMk cId="109857222" sldId="256"/>
        </pc:sldMkLst>
        <pc:spChg chg="mod ord">
          <ac:chgData name="Xiao, Zichun" userId="S::xiao253@purdue.edu::c2ce83c2-2d8e-44da-891c-f01f688203cb" providerId="AD" clId="Web-{64863021-AD27-48EC-9105-B35ED6388354}" dt="2021-06-21T19:25:55.946" v="37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Xiao, Zichun" userId="S::xiao253@purdue.edu::c2ce83c2-2d8e-44da-891c-f01f688203cb" providerId="AD" clId="Web-{64863021-AD27-48EC-9105-B35ED6388354}" dt="2021-06-21T19:26:24.447" v="46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Xiao, Zichun" userId="S::xiao253@purdue.edu::c2ce83c2-2d8e-44da-891c-f01f688203cb" providerId="AD" clId="Web-{64863021-AD27-48EC-9105-B35ED6388354}" dt="2021-06-21T19:25:30.149" v="32"/>
          <ac:spMkLst>
            <pc:docMk/>
            <pc:sldMk cId="109857222" sldId="256"/>
            <ac:spMk id="5" creationId="{9733A6A7-E7EE-42C5-88DE-B09D16B38C13}"/>
          </ac:spMkLst>
        </pc:spChg>
        <pc:spChg chg="add del">
          <ac:chgData name="Xiao, Zichun" userId="S::xiao253@purdue.edu::c2ce83c2-2d8e-44da-891c-f01f688203cb" providerId="AD" clId="Web-{64863021-AD27-48EC-9105-B35ED6388354}" dt="2021-06-21T19:25:30.149" v="32"/>
          <ac:spMkLst>
            <pc:docMk/>
            <pc:sldMk cId="109857222" sldId="256"/>
            <ac:spMk id="6" creationId="{BA6285CA-6AFA-4F27-AFB5-1B32CDE09B1A}"/>
          </ac:spMkLst>
        </pc:spChg>
        <pc:spChg chg="add del">
          <ac:chgData name="Xiao, Zichun" userId="S::xiao253@purdue.edu::c2ce83c2-2d8e-44da-891c-f01f688203cb" providerId="AD" clId="Web-{64863021-AD27-48EC-9105-B35ED6388354}" dt="2021-06-21T19:25:25.633" v="30"/>
          <ac:spMkLst>
            <pc:docMk/>
            <pc:sldMk cId="109857222" sldId="256"/>
            <ac:spMk id="9" creationId="{A38827F1-3359-44F6-9009-43AE2B17FEAD}"/>
          </ac:spMkLst>
        </pc:spChg>
        <pc:spChg chg="add del">
          <ac:chgData name="Xiao, Zichun" userId="S::xiao253@purdue.edu::c2ce83c2-2d8e-44da-891c-f01f688203cb" providerId="AD" clId="Web-{64863021-AD27-48EC-9105-B35ED6388354}" dt="2021-06-21T19:25:34.399" v="34"/>
          <ac:spMkLst>
            <pc:docMk/>
            <pc:sldMk cId="109857222" sldId="256"/>
            <ac:spMk id="10" creationId="{A38827F1-3359-44F6-9009-43AE2B17FEAD}"/>
          </ac:spMkLst>
        </pc:spChg>
        <pc:spChg chg="add del">
          <ac:chgData name="Xiao, Zichun" userId="S::xiao253@purdue.edu::c2ce83c2-2d8e-44da-891c-f01f688203cb" providerId="AD" clId="Web-{64863021-AD27-48EC-9105-B35ED6388354}" dt="2021-06-21T19:25:25.633" v="30"/>
          <ac:spMkLst>
            <pc:docMk/>
            <pc:sldMk cId="109857222" sldId="256"/>
            <ac:spMk id="11" creationId="{17AFAD67-5350-4773-886F-D6DD7E66DB04}"/>
          </ac:spMkLst>
        </pc:spChg>
        <pc:spChg chg="add del">
          <ac:chgData name="Xiao, Zichun" userId="S::xiao253@purdue.edu::c2ce83c2-2d8e-44da-891c-f01f688203cb" providerId="AD" clId="Web-{64863021-AD27-48EC-9105-B35ED6388354}" dt="2021-06-21T19:25:34.399" v="34"/>
          <ac:spMkLst>
            <pc:docMk/>
            <pc:sldMk cId="109857222" sldId="256"/>
            <ac:spMk id="12" creationId="{17AFAD67-5350-4773-886F-D6DD7E66DB04}"/>
          </ac:spMkLst>
        </pc:spChg>
        <pc:spChg chg="add del">
          <ac:chgData name="Xiao, Zichun" userId="S::xiao253@purdue.edu::c2ce83c2-2d8e-44da-891c-f01f688203cb" providerId="AD" clId="Web-{64863021-AD27-48EC-9105-B35ED6388354}" dt="2021-06-21T19:25:30.149" v="32"/>
          <ac:spMkLst>
            <pc:docMk/>
            <pc:sldMk cId="109857222" sldId="256"/>
            <ac:spMk id="44" creationId="{94D786EB-944C-47D5-B631-899F4029B02E}"/>
          </ac:spMkLst>
        </pc:spChg>
        <pc:grpChg chg="add del">
          <ac:chgData name="Xiao, Zichun" userId="S::xiao253@purdue.edu::c2ce83c2-2d8e-44da-891c-f01f688203cb" providerId="AD" clId="Web-{64863021-AD27-48EC-9105-B35ED6388354}" dt="2021-06-21T19:25:30.149" v="32"/>
          <ac:grpSpMkLst>
            <pc:docMk/>
            <pc:sldMk cId="109857222" sldId="256"/>
            <ac:grpSpMk id="7" creationId="{91108A0F-8C78-4294-B028-9F09581FC0A3}"/>
          </ac:grpSpMkLst>
        </pc:grpChg>
        <pc:grpChg chg="add del">
          <ac:chgData name="Xiao, Zichun" userId="S::xiao253@purdue.edu::c2ce83c2-2d8e-44da-891c-f01f688203cb" providerId="AD" clId="Web-{64863021-AD27-48EC-9105-B35ED6388354}" dt="2021-06-21T19:25:25.633" v="30"/>
          <ac:grpSpMkLst>
            <pc:docMk/>
            <pc:sldMk cId="109857222" sldId="256"/>
            <ac:grpSpMk id="13" creationId="{3914D2BD-3C47-433D-81FE-DC6C39595F0E}"/>
          </ac:grpSpMkLst>
        </pc:grpChg>
        <pc:grpChg chg="add del">
          <ac:chgData name="Xiao, Zichun" userId="S::xiao253@purdue.edu::c2ce83c2-2d8e-44da-891c-f01f688203cb" providerId="AD" clId="Web-{64863021-AD27-48EC-9105-B35ED6388354}" dt="2021-06-21T19:25:34.399" v="34"/>
          <ac:grpSpMkLst>
            <pc:docMk/>
            <pc:sldMk cId="109857222" sldId="256"/>
            <ac:grpSpMk id="21" creationId="{3914D2BD-3C47-433D-81FE-DC6C39595F0E}"/>
          </ac:grpSpMkLst>
        </pc:grpChg>
        <pc:picChg chg="add del">
          <ac:chgData name="Xiao, Zichun" userId="S::xiao253@purdue.edu::c2ce83c2-2d8e-44da-891c-f01f688203cb" providerId="AD" clId="Web-{64863021-AD27-48EC-9105-B35ED6388354}" dt="2021-06-21T19:25:25.633" v="30"/>
          <ac:picMkLst>
            <pc:docMk/>
            <pc:sldMk cId="109857222" sldId="256"/>
            <ac:picMk id="4" creationId="{E7BADF25-5F30-4C82-8B7D-3D9F0833D00D}"/>
          </ac:picMkLst>
        </pc:picChg>
        <pc:picChg chg="add del">
          <ac:chgData name="Xiao, Zichun" userId="S::xiao253@purdue.edu::c2ce83c2-2d8e-44da-891c-f01f688203cb" providerId="AD" clId="Web-{64863021-AD27-48EC-9105-B35ED6388354}" dt="2021-06-21T19:25:30.149" v="32"/>
          <ac:picMkLst>
            <pc:docMk/>
            <pc:sldMk cId="109857222" sldId="256"/>
            <ac:picMk id="8" creationId="{B368ABEF-B317-4E73-BD1A-308F32EC3AC1}"/>
          </ac:picMkLst>
        </pc:picChg>
        <pc:picChg chg="add del">
          <ac:chgData name="Xiao, Zichun" userId="S::xiao253@purdue.edu::c2ce83c2-2d8e-44da-891c-f01f688203cb" providerId="AD" clId="Web-{64863021-AD27-48EC-9105-B35ED6388354}" dt="2021-06-21T19:25:43.274" v="35"/>
          <ac:picMkLst>
            <pc:docMk/>
            <pc:sldMk cId="109857222" sldId="256"/>
            <ac:picMk id="20" creationId="{E7BADF25-5F30-4C82-8B7D-3D9F0833D00D}"/>
          </ac:picMkLst>
        </pc:picChg>
      </pc:sldChg>
      <pc:sldChg chg="addSp delSp modSp new mod setBg modClrScheme chgLayout">
        <pc:chgData name="Xiao, Zichun" userId="S::xiao253@purdue.edu::c2ce83c2-2d8e-44da-891c-f01f688203cb" providerId="AD" clId="Web-{64863021-AD27-48EC-9105-B35ED6388354}" dt="2021-06-21T19:32:44.100" v="110"/>
        <pc:sldMkLst>
          <pc:docMk/>
          <pc:sldMk cId="4093501161" sldId="257"/>
        </pc:sldMkLst>
        <pc:spChg chg="mod ord">
          <ac:chgData name="Xiao, Zichun" userId="S::xiao253@purdue.edu::c2ce83c2-2d8e-44da-891c-f01f688203cb" providerId="AD" clId="Web-{64863021-AD27-48EC-9105-B35ED6388354}" dt="2021-06-21T19:32:44.100" v="110"/>
          <ac:spMkLst>
            <pc:docMk/>
            <pc:sldMk cId="4093501161" sldId="257"/>
            <ac:spMk id="2" creationId="{F56FEBEA-D34F-43C4-B0AD-2BF5D0D1432E}"/>
          </ac:spMkLst>
        </pc:spChg>
        <pc:spChg chg="mod ord">
          <ac:chgData name="Xiao, Zichun" userId="S::xiao253@purdue.edu::c2ce83c2-2d8e-44da-891c-f01f688203cb" providerId="AD" clId="Web-{64863021-AD27-48EC-9105-B35ED6388354}" dt="2021-06-21T19:32:44.100" v="110"/>
          <ac:spMkLst>
            <pc:docMk/>
            <pc:sldMk cId="4093501161" sldId="257"/>
            <ac:spMk id="3" creationId="{4C29F9AB-1DFE-412E-ADB4-0923C9921B3E}"/>
          </ac:spMkLst>
        </pc:spChg>
        <pc:spChg chg="add del mod ord">
          <ac:chgData name="Xiao, Zichun" userId="S::xiao253@purdue.edu::c2ce83c2-2d8e-44da-891c-f01f688203cb" providerId="AD" clId="Web-{64863021-AD27-48EC-9105-B35ED6388354}" dt="2021-06-21T19:28:33.983" v="68"/>
          <ac:spMkLst>
            <pc:docMk/>
            <pc:sldMk cId="4093501161" sldId="257"/>
            <ac:spMk id="6" creationId="{7DF0DB33-6216-4F5A-9B94-8BF807AC0FA4}"/>
          </ac:spMkLst>
        </pc:spChg>
        <pc:spChg chg="add del">
          <ac:chgData name="Xiao, Zichun" userId="S::xiao253@purdue.edu::c2ce83c2-2d8e-44da-891c-f01f688203cb" providerId="AD" clId="Web-{64863021-AD27-48EC-9105-B35ED6388354}" dt="2021-06-21T19:30:19.220" v="86"/>
          <ac:spMkLst>
            <pc:docMk/>
            <pc:sldMk cId="4093501161" sldId="257"/>
            <ac:spMk id="7" creationId="{EB270761-CC40-4F3F-A916-7E3BC3989348}"/>
          </ac:spMkLst>
        </pc:spChg>
        <pc:spChg chg="add del">
          <ac:chgData name="Xiao, Zichun" userId="S::xiao253@purdue.edu::c2ce83c2-2d8e-44da-891c-f01f688203cb" providerId="AD" clId="Web-{64863021-AD27-48EC-9105-B35ED6388354}" dt="2021-06-21T19:30:19.220" v="86"/>
          <ac:spMkLst>
            <pc:docMk/>
            <pc:sldMk cId="4093501161" sldId="257"/>
            <ac:spMk id="8" creationId="{EF5FE77B-EA4C-4573-8509-E577DCA8AF45}"/>
          </ac:spMkLst>
        </pc:spChg>
        <pc:spChg chg="add del">
          <ac:chgData name="Xiao, Zichun" userId="S::xiao253@purdue.edu::c2ce83c2-2d8e-44da-891c-f01f688203cb" providerId="AD" clId="Web-{64863021-AD27-48EC-9105-B35ED6388354}" dt="2021-06-21T19:28:02.685" v="65"/>
          <ac:spMkLst>
            <pc:docMk/>
            <pc:sldMk cId="4093501161" sldId="257"/>
            <ac:spMk id="10" creationId="{0DE6A193-4755-479A-BC6F-A7EBCA73BE1A}"/>
          </ac:spMkLst>
        </pc:spChg>
        <pc:spChg chg="add del">
          <ac:chgData name="Xiao, Zichun" userId="S::xiao253@purdue.edu::c2ce83c2-2d8e-44da-891c-f01f688203cb" providerId="AD" clId="Web-{64863021-AD27-48EC-9105-B35ED6388354}" dt="2021-06-21T19:32:44.100" v="110"/>
          <ac:spMkLst>
            <pc:docMk/>
            <pc:sldMk cId="4093501161" sldId="257"/>
            <ac:spMk id="11" creationId="{E30408B7-02B2-4EC4-8EE8-B53E74642A86}"/>
          </ac:spMkLst>
        </pc:spChg>
        <pc:spChg chg="add del">
          <ac:chgData name="Xiao, Zichun" userId="S::xiao253@purdue.edu::c2ce83c2-2d8e-44da-891c-f01f688203cb" providerId="AD" clId="Web-{64863021-AD27-48EC-9105-B35ED6388354}" dt="2021-06-21T19:28:02.685" v="65"/>
          <ac:spMkLst>
            <pc:docMk/>
            <pc:sldMk cId="4093501161" sldId="257"/>
            <ac:spMk id="12" creationId="{5A55B759-31A7-423C-9BC2-A8BC09FE98B9}"/>
          </ac:spMkLst>
        </pc:spChg>
        <pc:spChg chg="add del">
          <ac:chgData name="Xiao, Zichun" userId="S::xiao253@purdue.edu::c2ce83c2-2d8e-44da-891c-f01f688203cb" providerId="AD" clId="Web-{64863021-AD27-48EC-9105-B35ED6388354}" dt="2021-06-21T19:28:02.685" v="65"/>
          <ac:spMkLst>
            <pc:docMk/>
            <pc:sldMk cId="4093501161" sldId="257"/>
            <ac:spMk id="14" creationId="{F78796AF-79A0-47AC-BEFD-BFFC00F968C4}"/>
          </ac:spMkLst>
        </pc:spChg>
        <pc:spChg chg="add del">
          <ac:chgData name="Xiao, Zichun" userId="S::xiao253@purdue.edu::c2ce83c2-2d8e-44da-891c-f01f688203cb" providerId="AD" clId="Web-{64863021-AD27-48EC-9105-B35ED6388354}" dt="2021-06-21T19:32:44.100" v="110"/>
          <ac:spMkLst>
            <pc:docMk/>
            <pc:sldMk cId="4093501161" sldId="257"/>
            <ac:spMk id="16" creationId="{FC117A00-E1E3-4C50-9444-14FB2BC778DD}"/>
          </ac:spMkLst>
        </pc:spChg>
        <pc:grpChg chg="add del">
          <ac:chgData name="Xiao, Zichun" userId="S::xiao253@purdue.edu::c2ce83c2-2d8e-44da-891c-f01f688203cb" providerId="AD" clId="Web-{64863021-AD27-48EC-9105-B35ED6388354}" dt="2021-06-21T19:32:44.100" v="110"/>
          <ac:grpSpMkLst>
            <pc:docMk/>
            <pc:sldMk cId="4093501161" sldId="257"/>
            <ac:grpSpMk id="18" creationId="{3CA30F3A-949D-4014-A5BD-809F81E84132}"/>
          </ac:grpSpMkLst>
        </pc:grpChg>
        <pc:picChg chg="add del mod ord">
          <ac:chgData name="Xiao, Zichun" userId="S::xiao253@purdue.edu::c2ce83c2-2d8e-44da-891c-f01f688203cb" providerId="AD" clId="Web-{64863021-AD27-48EC-9105-B35ED6388354}" dt="2021-06-21T19:31:26.879" v="89"/>
          <ac:picMkLst>
            <pc:docMk/>
            <pc:sldMk cId="4093501161" sldId="257"/>
            <ac:picMk id="4" creationId="{5EAE6D46-E3B4-4882-9D48-94FC8924AB46}"/>
          </ac:picMkLst>
        </pc:picChg>
        <pc:picChg chg="add mod">
          <ac:chgData name="Xiao, Zichun" userId="S::xiao253@purdue.edu::c2ce83c2-2d8e-44da-891c-f01f688203cb" providerId="AD" clId="Web-{64863021-AD27-48EC-9105-B35ED6388354}" dt="2021-06-21T19:32:44.100" v="110"/>
          <ac:picMkLst>
            <pc:docMk/>
            <pc:sldMk cId="4093501161" sldId="257"/>
            <ac:picMk id="5" creationId="{66E804DF-0834-4742-A011-4F8941B220D5}"/>
          </ac:picMkLst>
        </pc:picChg>
        <pc:picChg chg="add mod">
          <ac:chgData name="Xiao, Zichun" userId="S::xiao253@purdue.edu::c2ce83c2-2d8e-44da-891c-f01f688203cb" providerId="AD" clId="Web-{64863021-AD27-48EC-9105-B35ED6388354}" dt="2021-06-21T19:32:44.100" v="110"/>
          <ac:picMkLst>
            <pc:docMk/>
            <pc:sldMk cId="4093501161" sldId="257"/>
            <ac:picMk id="9" creationId="{627DC22D-AC8D-4A13-AB91-093CD17A1CA8}"/>
          </ac:picMkLst>
        </pc:picChg>
      </pc:sldChg>
      <pc:sldChg chg="addSp delSp modSp new mod setBg">
        <pc:chgData name="Xiao, Zichun" userId="S::xiao253@purdue.edu::c2ce83c2-2d8e-44da-891c-f01f688203cb" providerId="AD" clId="Web-{64863021-AD27-48EC-9105-B35ED6388354}" dt="2021-06-21T19:42:59.744" v="276" actId="1076"/>
        <pc:sldMkLst>
          <pc:docMk/>
          <pc:sldMk cId="1450913001" sldId="258"/>
        </pc:sldMkLst>
        <pc:spChg chg="mod">
          <ac:chgData name="Xiao, Zichun" userId="S::xiao253@purdue.edu::c2ce83c2-2d8e-44da-891c-f01f688203cb" providerId="AD" clId="Web-{64863021-AD27-48EC-9105-B35ED6388354}" dt="2021-06-21T19:36:02.419" v="175"/>
          <ac:spMkLst>
            <pc:docMk/>
            <pc:sldMk cId="1450913001" sldId="258"/>
            <ac:spMk id="2" creationId="{A614ACDF-8656-466F-B1CA-06E6D3BEFDB1}"/>
          </ac:spMkLst>
        </pc:spChg>
        <pc:spChg chg="mod">
          <ac:chgData name="Xiao, Zichun" userId="S::xiao253@purdue.edu::c2ce83c2-2d8e-44da-891c-f01f688203cb" providerId="AD" clId="Web-{64863021-AD27-48EC-9105-B35ED6388354}" dt="2021-06-21T19:36:06.903" v="176" actId="14100"/>
          <ac:spMkLst>
            <pc:docMk/>
            <pc:sldMk cId="1450913001" sldId="258"/>
            <ac:spMk id="3" creationId="{185DF24D-6DEB-470D-AD8F-8EAEA6171907}"/>
          </ac:spMkLst>
        </pc:spChg>
        <pc:spChg chg="add mod">
          <ac:chgData name="Xiao, Zichun" userId="S::xiao253@purdue.edu::c2ce83c2-2d8e-44da-891c-f01f688203cb" providerId="AD" clId="Web-{64863021-AD27-48EC-9105-B35ED6388354}" dt="2021-06-21T19:42:39.416" v="273" actId="1076"/>
          <ac:spMkLst>
            <pc:docMk/>
            <pc:sldMk cId="1450913001" sldId="258"/>
            <ac:spMk id="6" creationId="{07956463-ABBE-43C3-A7B6-26CF9EF22412}"/>
          </ac:spMkLst>
        </pc:spChg>
        <pc:spChg chg="add del">
          <ac:chgData name="Xiao, Zichun" userId="S::xiao253@purdue.edu::c2ce83c2-2d8e-44da-891c-f01f688203cb" providerId="AD" clId="Web-{64863021-AD27-48EC-9105-B35ED6388354}" dt="2021-06-21T19:36:02.419" v="175"/>
          <ac:spMkLst>
            <pc:docMk/>
            <pc:sldMk cId="1450913001" sldId="258"/>
            <ac:spMk id="10" creationId="{2B97F24A-32CE-4C1C-A50D-3016B394DCFB}"/>
          </ac:spMkLst>
        </pc:spChg>
        <pc:spChg chg="add del">
          <ac:chgData name="Xiao, Zichun" userId="S::xiao253@purdue.edu::c2ce83c2-2d8e-44da-891c-f01f688203cb" providerId="AD" clId="Web-{64863021-AD27-48EC-9105-B35ED6388354}" dt="2021-06-21T19:36:02.419" v="175"/>
          <ac:spMkLst>
            <pc:docMk/>
            <pc:sldMk cId="1450913001" sldId="258"/>
            <ac:spMk id="12" creationId="{CD8B4F24-440B-49E9-B85D-733523DC064B}"/>
          </ac:spMkLst>
        </pc:spChg>
        <pc:picChg chg="add del mod">
          <ac:chgData name="Xiao, Zichun" userId="S::xiao253@purdue.edu::c2ce83c2-2d8e-44da-891c-f01f688203cb" providerId="AD" clId="Web-{64863021-AD27-48EC-9105-B35ED6388354}" dt="2021-06-21T19:35:31.168" v="164"/>
          <ac:picMkLst>
            <pc:docMk/>
            <pc:sldMk cId="1450913001" sldId="258"/>
            <ac:picMk id="4" creationId="{2FEEB1E0-55E5-49B9-9A2E-B076E2716FCA}"/>
          </ac:picMkLst>
        </pc:picChg>
        <pc:picChg chg="add mod">
          <ac:chgData name="Xiao, Zichun" userId="S::xiao253@purdue.edu::c2ce83c2-2d8e-44da-891c-f01f688203cb" providerId="AD" clId="Web-{64863021-AD27-48EC-9105-B35ED6388354}" dt="2021-06-21T19:42:35.978" v="272" actId="1076"/>
          <ac:picMkLst>
            <pc:docMk/>
            <pc:sldMk cId="1450913001" sldId="258"/>
            <ac:picMk id="5" creationId="{9402E8FC-52D8-424F-960D-8FA2A0067B3F}"/>
          </ac:picMkLst>
        </pc:picChg>
        <pc:picChg chg="add del mod">
          <ac:chgData name="Xiao, Zichun" userId="S::xiao253@purdue.edu::c2ce83c2-2d8e-44da-891c-f01f688203cb" providerId="AD" clId="Web-{64863021-AD27-48EC-9105-B35ED6388354}" dt="2021-06-21T19:42:55.072" v="275"/>
          <ac:picMkLst>
            <pc:docMk/>
            <pc:sldMk cId="1450913001" sldId="258"/>
            <ac:picMk id="7" creationId="{B9E417EE-FE13-46DD-ADB9-2BF111D20055}"/>
          </ac:picMkLst>
        </pc:picChg>
        <pc:picChg chg="add mod">
          <ac:chgData name="Xiao, Zichun" userId="S::xiao253@purdue.edu::c2ce83c2-2d8e-44da-891c-f01f688203cb" providerId="AD" clId="Web-{64863021-AD27-48EC-9105-B35ED6388354}" dt="2021-06-21T19:42:59.744" v="276" actId="1076"/>
          <ac:picMkLst>
            <pc:docMk/>
            <pc:sldMk cId="1450913001" sldId="258"/>
            <ac:picMk id="8" creationId="{61F0EFD1-F358-48CB-A1A8-5B0FB40784F9}"/>
          </ac:picMkLst>
        </pc:picChg>
      </pc:sldChg>
      <pc:sldChg chg="add del replId">
        <pc:chgData name="Xiao, Zichun" userId="S::xiao253@purdue.edu::c2ce83c2-2d8e-44da-891c-f01f688203cb" providerId="AD" clId="Web-{64863021-AD27-48EC-9105-B35ED6388354}" dt="2021-06-21T19:31:50.614" v="93"/>
        <pc:sldMkLst>
          <pc:docMk/>
          <pc:sldMk cId="2599599543" sldId="258"/>
        </pc:sldMkLst>
      </pc:sldChg>
      <pc:sldChg chg="addSp modSp new">
        <pc:chgData name="Xiao, Zichun" userId="S::xiao253@purdue.edu::c2ce83c2-2d8e-44da-891c-f01f688203cb" providerId="AD" clId="Web-{64863021-AD27-48EC-9105-B35ED6388354}" dt="2021-06-21T19:45:35.343" v="298" actId="1076"/>
        <pc:sldMkLst>
          <pc:docMk/>
          <pc:sldMk cId="784180150" sldId="259"/>
        </pc:sldMkLst>
        <pc:spChg chg="mod">
          <ac:chgData name="Xiao, Zichun" userId="S::xiao253@purdue.edu::c2ce83c2-2d8e-44da-891c-f01f688203cb" providerId="AD" clId="Web-{64863021-AD27-48EC-9105-B35ED6388354}" dt="2021-06-21T19:37:34.578" v="187" actId="20577"/>
          <ac:spMkLst>
            <pc:docMk/>
            <pc:sldMk cId="784180150" sldId="259"/>
            <ac:spMk id="2" creationId="{C28B7347-A122-4C79-9811-578F39CEDB1A}"/>
          </ac:spMkLst>
        </pc:spChg>
        <pc:spChg chg="mod">
          <ac:chgData name="Xiao, Zichun" userId="S::xiao253@purdue.edu::c2ce83c2-2d8e-44da-891c-f01f688203cb" providerId="AD" clId="Web-{64863021-AD27-48EC-9105-B35ED6388354}" dt="2021-06-21T19:40:52.287" v="257" actId="20577"/>
          <ac:spMkLst>
            <pc:docMk/>
            <pc:sldMk cId="784180150" sldId="259"/>
            <ac:spMk id="3" creationId="{7B203559-9297-44E4-B878-7D378BBBCD1C}"/>
          </ac:spMkLst>
        </pc:spChg>
        <pc:spChg chg="add mod">
          <ac:chgData name="Xiao, Zichun" userId="S::xiao253@purdue.edu::c2ce83c2-2d8e-44da-891c-f01f688203cb" providerId="AD" clId="Web-{64863021-AD27-48EC-9105-B35ED6388354}" dt="2021-06-21T19:45:35.343" v="298" actId="1076"/>
          <ac:spMkLst>
            <pc:docMk/>
            <pc:sldMk cId="784180150" sldId="259"/>
            <ac:spMk id="7" creationId="{4CF6FFE2-2033-4EAD-B153-7BDB38B6C036}"/>
          </ac:spMkLst>
        </pc:spChg>
        <pc:picChg chg="add mod">
          <ac:chgData name="Xiao, Zichun" userId="S::xiao253@purdue.edu::c2ce83c2-2d8e-44da-891c-f01f688203cb" providerId="AD" clId="Web-{64863021-AD27-48EC-9105-B35ED6388354}" dt="2021-06-21T19:43:10.901" v="278" actId="1076"/>
          <ac:picMkLst>
            <pc:docMk/>
            <pc:sldMk cId="784180150" sldId="259"/>
            <ac:picMk id="5" creationId="{77013236-977B-4F6A-9A63-F01DDCA506D7}"/>
          </ac:picMkLst>
        </pc:picChg>
        <pc:picChg chg="add mod">
          <ac:chgData name="Xiao, Zichun" userId="S::xiao253@purdue.edu::c2ce83c2-2d8e-44da-891c-f01f688203cb" providerId="AD" clId="Web-{64863021-AD27-48EC-9105-B35ED6388354}" dt="2021-06-21T19:45:35.327" v="297" actId="1076"/>
          <ac:picMkLst>
            <pc:docMk/>
            <pc:sldMk cId="784180150" sldId="259"/>
            <ac:picMk id="6" creationId="{2B0A3DFD-A4D6-4390-AFEE-558BC8BC310C}"/>
          </ac:picMkLst>
        </pc:picChg>
      </pc:sldChg>
      <pc:sldChg chg="addSp delSp modSp new">
        <pc:chgData name="Xiao, Zichun" userId="S::xiao253@purdue.edu::c2ce83c2-2d8e-44da-891c-f01f688203cb" providerId="AD" clId="Web-{64863021-AD27-48EC-9105-B35ED6388354}" dt="2021-06-21T20:00:24.809" v="404" actId="1076"/>
        <pc:sldMkLst>
          <pc:docMk/>
          <pc:sldMk cId="4017598842" sldId="260"/>
        </pc:sldMkLst>
        <pc:spChg chg="mod">
          <ac:chgData name="Xiao, Zichun" userId="S::xiao253@purdue.edu::c2ce83c2-2d8e-44da-891c-f01f688203cb" providerId="AD" clId="Web-{64863021-AD27-48EC-9105-B35ED6388354}" dt="2021-06-21T19:45:51.250" v="304" actId="20577"/>
          <ac:spMkLst>
            <pc:docMk/>
            <pc:sldMk cId="4017598842" sldId="260"/>
            <ac:spMk id="2" creationId="{46858432-D195-43C1-9D65-8AC7850703B3}"/>
          </ac:spMkLst>
        </pc:spChg>
        <pc:spChg chg="del">
          <ac:chgData name="Xiao, Zichun" userId="S::xiao253@purdue.edu::c2ce83c2-2d8e-44da-891c-f01f688203cb" providerId="AD" clId="Web-{64863021-AD27-48EC-9105-B35ED6388354}" dt="2021-06-21T19:46:36.720" v="305"/>
          <ac:spMkLst>
            <pc:docMk/>
            <pc:sldMk cId="4017598842" sldId="260"/>
            <ac:spMk id="3" creationId="{EC7541B4-CF95-4B06-B965-4FEAA3B24D6B}"/>
          </ac:spMkLst>
        </pc:spChg>
        <pc:spChg chg="add del mod ord">
          <ac:chgData name="Xiao, Zichun" userId="S::xiao253@purdue.edu::c2ce83c2-2d8e-44da-891c-f01f688203cb" providerId="AD" clId="Web-{64863021-AD27-48EC-9105-B35ED6388354}" dt="2021-06-21T19:59:42.995" v="395"/>
          <ac:spMkLst>
            <pc:docMk/>
            <pc:sldMk cId="4017598842" sldId="260"/>
            <ac:spMk id="5" creationId="{12D9E599-7FB5-4BA2-8EFD-6C655331E8BD}"/>
          </ac:spMkLst>
        </pc:spChg>
        <pc:spChg chg="add del mod">
          <ac:chgData name="Xiao, Zichun" userId="S::xiao253@purdue.edu::c2ce83c2-2d8e-44da-891c-f01f688203cb" providerId="AD" clId="Web-{64863021-AD27-48EC-9105-B35ED6388354}" dt="2021-06-21T19:59:41.076" v="394"/>
          <ac:spMkLst>
            <pc:docMk/>
            <pc:sldMk cId="4017598842" sldId="260"/>
            <ac:spMk id="10" creationId="{6C493549-26CE-450E-AF51-1D5132B97DC0}"/>
          </ac:spMkLst>
        </pc:spChg>
        <pc:picChg chg="add del mod ord">
          <ac:chgData name="Xiao, Zichun" userId="S::xiao253@purdue.edu::c2ce83c2-2d8e-44da-891c-f01f688203cb" providerId="AD" clId="Web-{64863021-AD27-48EC-9105-B35ED6388354}" dt="2021-06-21T19:59:39.698" v="393"/>
          <ac:picMkLst>
            <pc:docMk/>
            <pc:sldMk cId="4017598842" sldId="260"/>
            <ac:picMk id="4" creationId="{446D1E0C-190A-4BBD-924E-A71E06BF2ED7}"/>
          </ac:picMkLst>
        </pc:picChg>
        <pc:picChg chg="add del mod">
          <ac:chgData name="Xiao, Zichun" userId="S::xiao253@purdue.edu::c2ce83c2-2d8e-44da-891c-f01f688203cb" providerId="AD" clId="Web-{64863021-AD27-48EC-9105-B35ED6388354}" dt="2021-06-21T19:58:31.711" v="383"/>
          <ac:picMkLst>
            <pc:docMk/>
            <pc:sldMk cId="4017598842" sldId="260"/>
            <ac:picMk id="6" creationId="{069F2386-515B-4252-A7F3-6DA2FC5FDB21}"/>
          </ac:picMkLst>
        </pc:picChg>
        <pc:picChg chg="add del mod">
          <ac:chgData name="Xiao, Zichun" userId="S::xiao253@purdue.edu::c2ce83c2-2d8e-44da-891c-f01f688203cb" providerId="AD" clId="Web-{64863021-AD27-48EC-9105-B35ED6388354}" dt="2021-06-21T19:59:05.119" v="388"/>
          <ac:picMkLst>
            <pc:docMk/>
            <pc:sldMk cId="4017598842" sldId="260"/>
            <ac:picMk id="7" creationId="{64D01711-4136-4767-BA70-1C4B25D03594}"/>
          </ac:picMkLst>
        </pc:picChg>
        <pc:picChg chg="add mod modCrop">
          <ac:chgData name="Xiao, Zichun" userId="S::xiao253@purdue.edu::c2ce83c2-2d8e-44da-891c-f01f688203cb" providerId="AD" clId="Web-{64863021-AD27-48EC-9105-B35ED6388354}" dt="2021-06-21T20:00:24.809" v="404" actId="1076"/>
          <ac:picMkLst>
            <pc:docMk/>
            <pc:sldMk cId="4017598842" sldId="260"/>
            <ac:picMk id="8" creationId="{B6E9E236-00D1-4DF6-900B-71E2A1972F86}"/>
          </ac:picMkLst>
        </pc:picChg>
        <pc:picChg chg="add mod ord">
          <ac:chgData name="Xiao, Zichun" userId="S::xiao253@purdue.edu::c2ce83c2-2d8e-44da-891c-f01f688203cb" providerId="AD" clId="Web-{64863021-AD27-48EC-9105-B35ED6388354}" dt="2021-06-21T20:00:07.214" v="400"/>
          <ac:picMkLst>
            <pc:docMk/>
            <pc:sldMk cId="4017598842" sldId="260"/>
            <ac:picMk id="11" creationId="{B83AF619-2B05-4C06-AFB1-C94913E2957F}"/>
          </ac:picMkLst>
        </pc:picChg>
      </pc:sldChg>
      <pc:sldChg chg="addSp delSp modSp new">
        <pc:chgData name="Xiao, Zichun" userId="S::xiao253@purdue.edu::c2ce83c2-2d8e-44da-891c-f01f688203cb" providerId="AD" clId="Web-{64863021-AD27-48EC-9105-B35ED6388354}" dt="2021-06-21T19:57:35.334" v="382" actId="1076"/>
        <pc:sldMkLst>
          <pc:docMk/>
          <pc:sldMk cId="3020189833" sldId="261"/>
        </pc:sldMkLst>
        <pc:spChg chg="mod">
          <ac:chgData name="Xiao, Zichun" userId="S::xiao253@purdue.edu::c2ce83c2-2d8e-44da-891c-f01f688203cb" providerId="AD" clId="Web-{64863021-AD27-48EC-9105-B35ED6388354}" dt="2021-06-21T19:54:04.640" v="357" actId="20577"/>
          <ac:spMkLst>
            <pc:docMk/>
            <pc:sldMk cId="3020189833" sldId="261"/>
            <ac:spMk id="2" creationId="{CA471D58-B408-445C-99DD-375A8C31CD38}"/>
          </ac:spMkLst>
        </pc:spChg>
        <pc:spChg chg="del">
          <ac:chgData name="Xiao, Zichun" userId="S::xiao253@purdue.edu::c2ce83c2-2d8e-44da-891c-f01f688203cb" providerId="AD" clId="Web-{64863021-AD27-48EC-9105-B35ED6388354}" dt="2021-06-21T19:54:06.125" v="358"/>
          <ac:spMkLst>
            <pc:docMk/>
            <pc:sldMk cId="3020189833" sldId="261"/>
            <ac:spMk id="3" creationId="{A88ABBD6-9E1A-4E41-8C19-3AE37C84802F}"/>
          </ac:spMkLst>
        </pc:spChg>
        <pc:spChg chg="add del mod">
          <ac:chgData name="Xiao, Zichun" userId="S::xiao253@purdue.edu::c2ce83c2-2d8e-44da-891c-f01f688203cb" providerId="AD" clId="Web-{64863021-AD27-48EC-9105-B35ED6388354}" dt="2021-06-21T19:55:43.378" v="371"/>
          <ac:spMkLst>
            <pc:docMk/>
            <pc:sldMk cId="3020189833" sldId="261"/>
            <ac:spMk id="6" creationId="{FB966F2B-5583-45F7-869E-BEBA00D9EE57}"/>
          </ac:spMkLst>
        </pc:spChg>
        <pc:picChg chg="add del mod">
          <ac:chgData name="Xiao, Zichun" userId="S::xiao253@purdue.edu::c2ce83c2-2d8e-44da-891c-f01f688203cb" providerId="AD" clId="Web-{64863021-AD27-48EC-9105-B35ED6388354}" dt="2021-06-21T19:55:22.346" v="366"/>
          <ac:picMkLst>
            <pc:docMk/>
            <pc:sldMk cId="3020189833" sldId="261"/>
            <ac:picMk id="4" creationId="{9FB50DB9-6157-4175-B9D1-FCA3BB93DE54}"/>
          </ac:picMkLst>
        </pc:picChg>
        <pc:picChg chg="add del mod">
          <ac:chgData name="Xiao, Zichun" userId="S::xiao253@purdue.edu::c2ce83c2-2d8e-44da-891c-f01f688203cb" providerId="AD" clId="Web-{64863021-AD27-48EC-9105-B35ED6388354}" dt="2021-06-21T19:55:21.237" v="365"/>
          <ac:picMkLst>
            <pc:docMk/>
            <pc:sldMk cId="3020189833" sldId="261"/>
            <ac:picMk id="5" creationId="{D5ED2AC7-96C1-4456-BDFF-F54765B8E8B9}"/>
          </ac:picMkLst>
        </pc:picChg>
        <pc:picChg chg="add mod">
          <ac:chgData name="Xiao, Zichun" userId="S::xiao253@purdue.edu::c2ce83c2-2d8e-44da-891c-f01f688203cb" providerId="AD" clId="Web-{64863021-AD27-48EC-9105-B35ED6388354}" dt="2021-06-21T19:56:38.536" v="378" actId="1076"/>
          <ac:picMkLst>
            <pc:docMk/>
            <pc:sldMk cId="3020189833" sldId="261"/>
            <ac:picMk id="7" creationId="{941C299B-DCF3-477E-9F69-B7749AE74A89}"/>
          </ac:picMkLst>
        </pc:picChg>
        <pc:picChg chg="add mod">
          <ac:chgData name="Xiao, Zichun" userId="S::xiao253@purdue.edu::c2ce83c2-2d8e-44da-891c-f01f688203cb" providerId="AD" clId="Web-{64863021-AD27-48EC-9105-B35ED6388354}" dt="2021-06-21T19:57:35.334" v="382" actId="1076"/>
          <ac:picMkLst>
            <pc:docMk/>
            <pc:sldMk cId="3020189833" sldId="261"/>
            <ac:picMk id="8" creationId="{4DF46AB2-F915-42D2-AC15-8B53BB6C4017}"/>
          </ac:picMkLst>
        </pc:picChg>
      </pc:sldChg>
      <pc:sldChg chg="delSp modSp new mod modClrScheme chgLayout">
        <pc:chgData name="Xiao, Zichun" userId="S::xiao253@purdue.edu::c2ce83c2-2d8e-44da-891c-f01f688203cb" providerId="AD" clId="Web-{64863021-AD27-48EC-9105-B35ED6388354}" dt="2021-06-21T20:00:59.966" v="416" actId="1076"/>
        <pc:sldMkLst>
          <pc:docMk/>
          <pc:sldMk cId="1580981126" sldId="262"/>
        </pc:sldMkLst>
        <pc:spChg chg="mod ord">
          <ac:chgData name="Xiao, Zichun" userId="S::xiao253@purdue.edu::c2ce83c2-2d8e-44da-891c-f01f688203cb" providerId="AD" clId="Web-{64863021-AD27-48EC-9105-B35ED6388354}" dt="2021-06-21T20:00:59.966" v="416" actId="1076"/>
          <ac:spMkLst>
            <pc:docMk/>
            <pc:sldMk cId="1580981126" sldId="262"/>
            <ac:spMk id="2" creationId="{BB326355-31D1-42B4-8E8F-88354A6B17BE}"/>
          </ac:spMkLst>
        </pc:spChg>
        <pc:spChg chg="del mod ord">
          <ac:chgData name="Xiao, Zichun" userId="S::xiao253@purdue.edu::c2ce83c2-2d8e-44da-891c-f01f688203cb" providerId="AD" clId="Web-{64863021-AD27-48EC-9105-B35ED6388354}" dt="2021-06-21T20:00:39.122" v="409"/>
          <ac:spMkLst>
            <pc:docMk/>
            <pc:sldMk cId="1580981126" sldId="262"/>
            <ac:spMk id="3" creationId="{723CFEF3-EE9D-4F15-B970-043AE1667BE2}"/>
          </ac:spMkLst>
        </pc:spChg>
      </pc:sldChg>
      <pc:sldMasterChg chg="del delSldLayout">
        <pc:chgData name="Xiao, Zichun" userId="S::xiao253@purdue.edu::c2ce83c2-2d8e-44da-891c-f01f688203cb" providerId="AD" clId="Web-{64863021-AD27-48EC-9105-B35ED6388354}" dt="2021-06-21T19:24:36.194" v="0"/>
        <pc:sldMasterMkLst>
          <pc:docMk/>
          <pc:sldMasterMk cId="2460954070" sldId="2147483660"/>
        </pc:sldMasterMkLst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Xiao, Zichun" userId="S::xiao253@purdue.edu::c2ce83c2-2d8e-44da-891c-f01f688203cb" providerId="AD" clId="Web-{64863021-AD27-48EC-9105-B35ED6388354}" dt="2021-06-21T19:24:36.194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Xiao, Zichun" userId="S::xiao253@purdue.edu::c2ce83c2-2d8e-44da-891c-f01f688203cb" providerId="AD" clId="Web-{64863021-AD27-48EC-9105-B35ED6388354}" dt="2021-06-21T19:25:30.211" v="33"/>
        <pc:sldMasterMkLst>
          <pc:docMk/>
          <pc:sldMasterMk cId="814961343" sldId="2147483672"/>
        </pc:sldMasterMkLst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2836498467" sldId="2147483673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482336391" sldId="2147483674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395526644" sldId="2147483675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940931062" sldId="2147483676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353553730" sldId="2147483677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3275406129" sldId="2147483678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3565667735" sldId="2147483679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2637874984" sldId="2147483680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1272494115" sldId="2147483681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3742788138" sldId="2147483682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30.211" v="33"/>
          <pc:sldLayoutMkLst>
            <pc:docMk/>
            <pc:sldMasterMk cId="814961343" sldId="2147483672"/>
            <pc:sldLayoutMk cId="866027313" sldId="2147483683"/>
          </pc:sldLayoutMkLst>
        </pc:sldLayoutChg>
      </pc:sldMasterChg>
      <pc:sldMasterChg chg="add del replId addSldLayout delSldLayout">
        <pc:chgData name="Xiao, Zichun" userId="S::xiao253@purdue.edu::c2ce83c2-2d8e-44da-891c-f01f688203cb" providerId="AD" clId="Web-{64863021-AD27-48EC-9105-B35ED6388354}" dt="2021-06-21T19:25:25.633" v="30"/>
        <pc:sldMasterMkLst>
          <pc:docMk/>
          <pc:sldMasterMk cId="652006168" sldId="2147483684"/>
        </pc:sldMasterMkLst>
        <pc:sldLayoutChg chg="add del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3411473597" sldId="2147483685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1197838961" sldId="2147483686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1604722042" sldId="2147483687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2525486080" sldId="2147483688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3598854519" sldId="2147483689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2371145780" sldId="2147483690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1216861201" sldId="2147483691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752552137" sldId="2147483692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2291870128" sldId="2147483693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1552093714" sldId="2147483694"/>
          </pc:sldLayoutMkLst>
        </pc:sldLayoutChg>
        <pc:sldLayoutChg chg="add del replId">
          <pc:chgData name="Xiao, Zichun" userId="S::xiao253@purdue.edu::c2ce83c2-2d8e-44da-891c-f01f688203cb" providerId="AD" clId="Web-{64863021-AD27-48EC-9105-B35ED6388354}" dt="2021-06-21T19:25:25.633" v="30"/>
          <pc:sldLayoutMkLst>
            <pc:docMk/>
            <pc:sldMasterMk cId="652006168" sldId="2147483684"/>
            <pc:sldLayoutMk cId="813650232" sldId="2147483695"/>
          </pc:sldLayoutMkLst>
        </pc:sldLayoutChg>
      </pc:sldMasterChg>
      <pc:sldMasterChg chg="add del addSldLayout delSldLayout modSldLayout">
        <pc:chgData name="Xiao, Zichun" userId="S::xiao253@purdue.edu::c2ce83c2-2d8e-44da-891c-f01f688203cb" providerId="AD" clId="Web-{64863021-AD27-48EC-9105-B35ED6388354}" dt="2021-06-21T19:25:48.321" v="36"/>
        <pc:sldMasterMkLst>
          <pc:docMk/>
          <pc:sldMasterMk cId="1246351362" sldId="2147483696"/>
        </pc:sldMasterMkLst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2445834104" sldId="2147483697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1966866098" sldId="2147483698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4277040269" sldId="2147483699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246729744" sldId="2147483700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4151855256" sldId="2147483701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799536799" sldId="2147483702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2764848971" sldId="2147483703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3953271915" sldId="2147483704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3329842487" sldId="2147483705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3068348989" sldId="2147483706"/>
          </pc:sldLayoutMkLst>
        </pc:sldLayoutChg>
        <pc:sldLayoutChg chg="add del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246351362" sldId="2147483696"/>
            <pc:sldLayoutMk cId="2891476093" sldId="2147483707"/>
          </pc:sldLayoutMkLst>
        </pc:sldLayoutChg>
      </pc:sldMasterChg>
      <pc:sldMasterChg chg="add addSldLayout modSldLayout">
        <pc:chgData name="Xiao, Zichun" userId="S::xiao253@purdue.edu::c2ce83c2-2d8e-44da-891c-f01f688203cb" providerId="AD" clId="Web-{64863021-AD27-48EC-9105-B35ED6388354}" dt="2021-06-21T19:25:48.321" v="36"/>
        <pc:sldMasterMkLst>
          <pc:docMk/>
          <pc:sldMasterMk cId="1103399486" sldId="2147483708"/>
        </pc:sldMasterMkLst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2008682224" sldId="2147483709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3866153786" sldId="2147483710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1132268398" sldId="2147483711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1302000179" sldId="2147483712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3725407213" sldId="2147483713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675752103" sldId="2147483714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803714300" sldId="2147483715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1231251269" sldId="2147483716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3324476374" sldId="2147483717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2813887277" sldId="2147483718"/>
          </pc:sldLayoutMkLst>
        </pc:sldLayoutChg>
        <pc:sldLayoutChg chg="add mod replId">
          <pc:chgData name="Xiao, Zichun" userId="S::xiao253@purdue.edu::c2ce83c2-2d8e-44da-891c-f01f688203cb" providerId="AD" clId="Web-{64863021-AD27-48EC-9105-B35ED6388354}" dt="2021-06-21T19:25:48.321" v="36"/>
          <pc:sldLayoutMkLst>
            <pc:docMk/>
            <pc:sldMasterMk cId="1103399486" sldId="2147483708"/>
            <pc:sldLayoutMk cId="1873385163" sldId="2147483719"/>
          </pc:sldLayoutMkLst>
        </pc:sldLayoutChg>
      </pc:sldMasterChg>
      <pc:sldMasterChg chg="add del addSldLayout delSldLayout">
        <pc:chgData name="Xiao, Zichun" userId="S::xiao253@purdue.edu::c2ce83c2-2d8e-44da-891c-f01f688203cb" providerId="AD" clId="Web-{64863021-AD27-48EC-9105-B35ED6388354}" dt="2021-06-21T19:25:30.149" v="32"/>
        <pc:sldMasterMkLst>
          <pc:docMk/>
          <pc:sldMasterMk cId="1320051648" sldId="2147483775"/>
        </pc:sldMasterMkLst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1809957520" sldId="2147483764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2472054382" sldId="2147483765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113020099" sldId="2147483766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2165240700" sldId="2147483767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3829144125" sldId="2147483768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3616655132" sldId="2147483769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1681612444" sldId="2147483770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991350909" sldId="2147483771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1002549900" sldId="2147483772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1721120068" sldId="2147483773"/>
          </pc:sldLayoutMkLst>
        </pc:sldLayoutChg>
        <pc:sldLayoutChg chg="add del">
          <pc:chgData name="Xiao, Zichun" userId="S::xiao253@purdue.edu::c2ce83c2-2d8e-44da-891c-f01f688203cb" providerId="AD" clId="Web-{64863021-AD27-48EC-9105-B35ED6388354}" dt="2021-06-21T19:25:30.149" v="32"/>
          <pc:sldLayoutMkLst>
            <pc:docMk/>
            <pc:sldMasterMk cId="1320051648" sldId="2147483775"/>
            <pc:sldLayoutMk cId="975028722" sldId="214748377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8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8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8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5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6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0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0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5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1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5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7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99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FEBEA-D34F-43C4-B0AD-2BF5D0D1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25143"/>
            <a:ext cx="12191999" cy="1291064"/>
          </a:xfrm>
        </p:spPr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Dask</a:t>
            </a:r>
            <a:r>
              <a:rPr lang="en-US" dirty="0">
                <a:ea typeface="+mj-lt"/>
                <a:cs typeface="+mj-lt"/>
              </a:rPr>
              <a:t> &amp; </a:t>
            </a:r>
            <a:r>
              <a:rPr lang="en-US" dirty="0" err="1">
                <a:ea typeface="+mj-lt"/>
                <a:cs typeface="+mj-lt"/>
              </a:rPr>
              <a:t>xarray</a:t>
            </a:r>
            <a:r>
              <a:rPr lang="en-US" dirty="0">
                <a:ea typeface="+mj-lt"/>
                <a:cs typeface="+mj-lt"/>
              </a:rPr>
              <a:t> Demo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9F9AB-1DFE-412E-ADB4-0923C9921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4308282"/>
            <a:ext cx="12192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Chris Xiao 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June 2021 </a:t>
            </a:r>
            <a:endParaRPr lang="en-US"/>
          </a:p>
        </p:txBody>
      </p:sp>
      <p:pic>
        <p:nvPicPr>
          <p:cNvPr id="5" name="Picture 5" descr="A picture containing text, clipart, tableware&#10;&#10;Description automatically generated">
            <a:extLst>
              <a:ext uri="{FF2B5EF4-FFF2-40B4-BE49-F238E27FC236}">
                <a16:creationId xmlns:a16="http://schemas.microsoft.com/office/drawing/2014/main" id="{66E804DF-0834-4742-A011-4F8941B22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132" y="1286740"/>
            <a:ext cx="2743200" cy="1106424"/>
          </a:xfrm>
          <a:prstGeom prst="rect">
            <a:avLst/>
          </a:prstGeom>
        </p:spPr>
      </p:pic>
      <p:pic>
        <p:nvPicPr>
          <p:cNvPr id="9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627DC22D-AC8D-4A13-AB91-093CD17A1CA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246" y="1322265"/>
            <a:ext cx="27432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0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ACDF-8656-466F-B1CA-06E6D3BE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Dask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DF24D-6DEB-470D-AD8F-8EAEA6171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6721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Parallel computing in Python</a:t>
            </a:r>
          </a:p>
          <a:p>
            <a:r>
              <a:rPr lang="en-US" dirty="0">
                <a:cs typeface="Calibri"/>
              </a:rPr>
              <a:t>Wraps familiar tools </a:t>
            </a:r>
          </a:p>
          <a:p>
            <a:pPr lvl="1"/>
            <a:r>
              <a:rPr lang="en-US" dirty="0" err="1">
                <a:cs typeface="Calibri"/>
              </a:rPr>
              <a:t>numpy</a:t>
            </a:r>
            <a:r>
              <a:rPr lang="en-US" dirty="0">
                <a:cs typeface="Calibri"/>
              </a:rPr>
              <a:t>, pandas, </a:t>
            </a:r>
            <a:r>
              <a:rPr lang="en-US" dirty="0" err="1">
                <a:cs typeface="Calibri"/>
              </a:rPr>
              <a:t>xarray</a:t>
            </a:r>
            <a:r>
              <a:rPr lang="en-US" dirty="0">
                <a:cs typeface="Calibri"/>
              </a:rPr>
              <a:t>, …</a:t>
            </a:r>
            <a:endParaRPr lang="en-US" dirty="0"/>
          </a:p>
          <a:p>
            <a:r>
              <a:rPr lang="en-US" dirty="0">
                <a:cs typeface="Calibri"/>
              </a:rPr>
              <a:t>Scalable</a:t>
            </a: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9402E8FC-52D8-424F-960D-8FA2A0067B3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2554" y="1923196"/>
            <a:ext cx="5195276" cy="36661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956463-ABBE-43C3-A7B6-26CF9EF22412}"/>
              </a:ext>
            </a:extLst>
          </p:cNvPr>
          <p:cNvSpPr txBox="1"/>
          <p:nvPr/>
        </p:nvSpPr>
        <p:spPr>
          <a:xfrm>
            <a:off x="6092092" y="5662247"/>
            <a:ext cx="5156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ea typeface="+mn-lt"/>
                <a:cs typeface="+mn-lt"/>
              </a:rPr>
              <a:t>https://docs.mlrun.org/en/latest/runtimes/dask-overview.html</a:t>
            </a:r>
            <a:endParaRPr lang="en-US" sz="1400" dirty="0"/>
          </a:p>
        </p:txBody>
      </p:sp>
      <p:pic>
        <p:nvPicPr>
          <p:cNvPr id="8" name="Picture 5" descr="A picture containing text, clipart, tableware&#10;&#10;Description automatically generated">
            <a:extLst>
              <a:ext uri="{FF2B5EF4-FFF2-40B4-BE49-F238E27FC236}">
                <a16:creationId xmlns:a16="http://schemas.microsoft.com/office/drawing/2014/main" id="{61F0EFD1-F358-48CB-A1A8-5B0FB4078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594" y="475894"/>
            <a:ext cx="2743200" cy="110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91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7347-A122-4C79-9811-578F39CED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xarray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03559-9297-44E4-B878-7D378BBB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N-dimensional labeled arrays in Python</a:t>
            </a:r>
          </a:p>
          <a:p>
            <a:r>
              <a:rPr lang="en-US" dirty="0">
                <a:cs typeface="Calibri"/>
              </a:rPr>
              <a:t>Tailored to </a:t>
            </a:r>
            <a:r>
              <a:rPr lang="en-US" dirty="0" err="1">
                <a:cs typeface="Calibri"/>
              </a:rPr>
              <a:t>netCDF</a:t>
            </a:r>
          </a:p>
          <a:p>
            <a:r>
              <a:rPr lang="en-US" dirty="0" err="1">
                <a:cs typeface="Calibri"/>
              </a:rPr>
              <a:t>Intagrates</a:t>
            </a:r>
            <a:r>
              <a:rPr lang="en-US" dirty="0">
                <a:cs typeface="Calibri"/>
              </a:rPr>
              <a:t> with </a:t>
            </a:r>
            <a:r>
              <a:rPr lang="en-US" dirty="0" err="1">
                <a:cs typeface="Calibri"/>
              </a:rPr>
              <a:t>Dask</a:t>
            </a:r>
          </a:p>
        </p:txBody>
      </p:sp>
      <p:pic>
        <p:nvPicPr>
          <p:cNvPr id="5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77013236-977B-4F6A-9A63-F01DDCA506D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2554" y="511419"/>
            <a:ext cx="2743200" cy="1028700"/>
          </a:xfrm>
          <a:prstGeom prst="rect">
            <a:avLst/>
          </a:prstGeom>
        </p:spPr>
      </p:pic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2B0A3DFD-A4D6-4390-AFEE-558BC8BC31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87246" y="3591815"/>
            <a:ext cx="7227276" cy="24734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CF6FFE2-2033-4EAD-B153-7BDB38B6C036}"/>
              </a:ext>
            </a:extLst>
          </p:cNvPr>
          <p:cNvSpPr txBox="1"/>
          <p:nvPr/>
        </p:nvSpPr>
        <p:spPr>
          <a:xfrm>
            <a:off x="2487246" y="6158011"/>
            <a:ext cx="432581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ea typeface="+mn-lt"/>
                <a:cs typeface="+mn-lt"/>
              </a:rPr>
              <a:t>https://matthewrocklin.com/slides/ams-2018.html#/2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8418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1D58-B408-445C-99DD-375A8C31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Working with </a:t>
            </a:r>
            <a:r>
              <a:rPr lang="en-US" dirty="0" err="1">
                <a:cs typeface="Calibri Light"/>
              </a:rPr>
              <a:t>netCDF</a:t>
            </a:r>
            <a:endParaRPr lang="en-US" dirty="0" err="1"/>
          </a:p>
        </p:txBody>
      </p:sp>
      <p:pic>
        <p:nvPicPr>
          <p:cNvPr id="7" name="Picture 7" descr="Table&#10;&#10;Description automatically generated">
            <a:extLst>
              <a:ext uri="{FF2B5EF4-FFF2-40B4-BE49-F238E27FC236}">
                <a16:creationId xmlns:a16="http://schemas.microsoft.com/office/drawing/2014/main" id="{941C299B-DCF3-477E-9F69-B7749AE74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62140"/>
            <a:ext cx="4686300" cy="4648120"/>
          </a:xfrm>
          <a:prstGeom prst="rect">
            <a:avLst/>
          </a:prstGeom>
        </p:spPr>
      </p:pic>
      <p:pic>
        <p:nvPicPr>
          <p:cNvPr id="8" name="Picture 8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4DF46AB2-F915-42D2-AC15-8B53BB6C4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550" y="1146953"/>
            <a:ext cx="5248275" cy="50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8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8432-D195-43C1-9D65-8AC78507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Plotting</a:t>
            </a:r>
            <a:endParaRPr lang="en-US" dirty="0"/>
          </a:p>
        </p:txBody>
      </p:sp>
      <p:pic>
        <p:nvPicPr>
          <p:cNvPr id="11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83AF619-2B05-4C06-AFB1-C94913E29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882" y="1758950"/>
            <a:ext cx="5190085" cy="3894138"/>
          </a:xfrm>
        </p:spPr>
      </p:pic>
      <p:pic>
        <p:nvPicPr>
          <p:cNvPr id="8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B6E9E236-00D1-4DF6-900B-71E2A1972F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28"/>
          <a:stretch/>
        </p:blipFill>
        <p:spPr>
          <a:xfrm>
            <a:off x="6257925" y="2156082"/>
            <a:ext cx="5400679" cy="309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9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D7819-191F-48F0-8D6F-CD488250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Deployment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1BFE2-A8C3-4242-8F54-3246C30E7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Local Cluster</a:t>
            </a:r>
          </a:p>
          <a:p>
            <a:r>
              <a:rPr lang="en-US" dirty="0">
                <a:cs typeface="Calibri"/>
              </a:rPr>
              <a:t>HPC</a:t>
            </a:r>
          </a:p>
          <a:p>
            <a:r>
              <a:rPr lang="en-US" dirty="0">
                <a:cs typeface="Calibri"/>
              </a:rPr>
              <a:t>Kubernetes</a:t>
            </a:r>
          </a:p>
          <a:p>
            <a:r>
              <a:rPr lang="en-US" dirty="0" err="1">
                <a:cs typeface="Calibri"/>
              </a:rPr>
              <a:t>Dask</a:t>
            </a:r>
            <a:r>
              <a:rPr lang="en-US" dirty="0">
                <a:cs typeface="Calibri"/>
              </a:rPr>
              <a:t> Gateway / </a:t>
            </a:r>
            <a:r>
              <a:rPr lang="en-US" dirty="0" err="1">
                <a:cs typeface="Calibri"/>
              </a:rPr>
              <a:t>DaskHub</a:t>
            </a:r>
            <a:r>
              <a:rPr lang="en-US" dirty="0">
                <a:cs typeface="Calibri"/>
              </a:rPr>
              <a:t> for multi-user</a:t>
            </a:r>
          </a:p>
        </p:txBody>
      </p:sp>
    </p:spTree>
    <p:extLst>
      <p:ext uri="{BB962C8B-B14F-4D97-AF65-F5344CB8AC3E}">
        <p14:creationId xmlns:p14="http://schemas.microsoft.com/office/powerpoint/2010/main" val="1477854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26355-31D1-42B4-8E8F-88354A6B1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46338"/>
            <a:ext cx="9144000" cy="1320800"/>
          </a:xfrm>
        </p:spPr>
        <p:txBody>
          <a:bodyPr>
            <a:normAutofit/>
          </a:bodyPr>
          <a:lstStyle/>
          <a:p>
            <a:r>
              <a:rPr lang="en-US" sz="7200" i="1" dirty="0">
                <a:cs typeface="Calibri Light"/>
              </a:rPr>
              <a:t>Demo</a:t>
            </a:r>
            <a:endParaRPr lang="en-US" sz="7200" i="1" dirty="0"/>
          </a:p>
        </p:txBody>
      </p:sp>
    </p:spTree>
    <p:extLst>
      <p:ext uri="{BB962C8B-B14F-4D97-AF65-F5344CB8AC3E}">
        <p14:creationId xmlns:p14="http://schemas.microsoft.com/office/powerpoint/2010/main" val="158098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Dask &amp; xarray Demo</vt:lpstr>
      <vt:lpstr>Dask</vt:lpstr>
      <vt:lpstr>xarray</vt:lpstr>
      <vt:lpstr>Working with netCDF</vt:lpstr>
      <vt:lpstr>Plotting</vt:lpstr>
      <vt:lpstr>Deployment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Xiao, Chris</cp:lastModifiedBy>
  <cp:revision>155</cp:revision>
  <dcterms:created xsi:type="dcterms:W3CDTF">2021-06-21T19:24:29Z</dcterms:created>
  <dcterms:modified xsi:type="dcterms:W3CDTF">2021-06-22T18:56:31Z</dcterms:modified>
</cp:coreProperties>
</file>